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everyone. In this module we will build a solid understanding of how Python functions work — from basic definitions through advanced argument handling — and then move into comprehensions and functional programming tools like map and filter. These concepts are foundational to writing clean, professional Python code.</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Functions are defined with def, followed by a name and a parenthesized parameter list. The indented body is executed when the function is called. The return statement exits the function and passes a value back to the caller — without it, Python returns None automatically. Docstrings are string literals placed as the very first statement inside the function body. They serve as built-in documentation and can be read at runtime using the function's __doc__ attribute or the built-in help() function. To call a function, write its name followed by parentheses with any required arguments; the interpreter executes the body and resumes at the call site with the returned value.</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It is important to distinguish parameters from arguments: parameters are placeholders in the definition, while arguments are the concrete values supplied during a call. Positional parameters are the most common — the first argument maps to the first parameter, and so on. Keyword arguments improve readability by naming the parameter explicitly, allowing arguments to appear in any order. Default parameter values are assigned in the signature using an equals sign; if the caller omits that argument, the default is used instead. Keeping this terminology clear helps students interpret Python error messages accurately.</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When a parameter is prefixed with a single asterisk, Python bundles all extra positional arguments into a tuple assigned to that parameter — by convention called args. Double asterisks do the same for keyword arguments, collecting them into a dictionary — conventionally called kwargs. Using both together gives a function maximum flexibility, a pattern common in decorators and generic wrapper functions. The inverse also applies at the call site: the * operator unpacks a list or tuple into positional arguments, and ** unpacks a dictionary into keyword arguments. This symmetry between collection and unpacking is a powerful feature of Python's function call mechanism.</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Python's name resolution follows the LEGB rule: it searches Local scope first, then Enclosing function scopes, then the Global (module-level) scope, and finally the Built-in scope. Any name assigned inside a function is automatically treated as local, even if a global variable with the same name exists — this prevents accidental modification of outer variables. When you genuinely need to modify a module-level variable from within a function, the global keyword must be declared explicitly. The nonlocal keyword serves a similar purpose for nested functions: it binds the name to the nearest enclosing function scope that is not global, enabling closures to maintain and update state.</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Recursion is a technique where a function solves a problem by reducing it to a smaller instance of the same problem and calling itself. The base case is critical — it is the condition under which the function returns a direct result without another recursive call, preventing infinite loops. The recursive case must always modify the argument so that it moves progressively closer to the base case. Results from recursive calls are typically combined with additional computations to build the final answer. Python enforces a maximum recursion depth, defaulting to around 1000, to protect against call stack overflow. Exceeding this limit raises a RecursionError even when the logic is correct, so very deep problems may require an iterative approach instead.</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List comprehensions replace many common for-loop patterns with a single, readable line. They evaluate an expression for each item in an iterable and collect the results into a new list. Dictionary comprehensions work identically but produce a dictionary by specifying both a key expression and a value expression separated by a colon. Both forms support an optional filtering if clause appended at the end; only items for which the condition evaluates to True are included. This filtering replaces the need for a nested if statement inside a traditional for loop, keeping the code compact and expressive.</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Set comprehensions follow the same syntax as list comprehensions but use curly braces instead of square brackets and produce a set, so duplicate results are automatically eliminated. This is useful when uniqueness is a requirement. Nested comprehensions contain more than one for clause within a single comprehension expression, allowing iteration over nested iterables in a compact form. The leftmost for clause corresponds to the outermost loop, and additional for clauses represent inner loops. This pattern is commonly used to flatten a list of lists or to compute the Cartesian product of two sequences, but readability should be considered — very complex nested comprehensions may be better expressed as explicit for loops.</a:t>
            </a:r>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 lambda function is an anonymous function defined with the lambda keyword. It takes one or more parameters and evaluates a single expression, which becomes the implicit return value — no return keyword is needed. Lambda functions are most useful when a small, throwaway function is needed in a context such as an argument to map, filter, or sorted. Because they are limited to a single expression, any logic that requires multiple statements, assignments, or conditional branches should be placed in a named def function for clarity and maintainability.</a:t>
            </a:r>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The built-in map() function takes a function and an iterable, applies the function to each element, and returns a map object — a lazy iterator that produces values on demand. Wrapping it in list() forces evaluation. The built-in filter() applies a predicate function to each element and returns only those for which the predicate evaluates to True. Both functions accept either a lambda or a named function. They can be composed by nesting calls — for example, applying filter() to narrow down elements and then map() to transform them — without creating intermediate lists. This chaining is a hallmark of functional programming style.</a:t>
            </a:r>
          </a:p>
        </p:txBody>
      </p:sp>
    </p:spTree>
  </p:cSld>
  <p:clrMapOvr>
    <a:masterClrMapping/>
  </p:clrMapOvr>
</p:notes>
</file>

<file path=ppt/notesSlides/notesSlide1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Python deliberately provides multiple ways to transform and filter data, so choosing between comprehensions and map/filter is largely a matter of context and style. List comprehensions tend to be more readable for straightforward transformations and are generally preferred in the Python community. However, map() and filter() are a natural fit when a named function already exists and passing it directly avoids creating a redundant lambda. Additionally, map and filter are lazy, which can be advantageous when working with large datasets where you do not want to materialise an entire list in memory. Ultimately, the best choice is whichever version is clearest to the reader and most consistent with the existing codebase.</a:t>
            </a:r>
          </a:p>
        </p:txBody>
      </p:sp>
    </p:spTree>
  </p:cSld>
  <p:clrMapOvr>
    <a:masterClrMapping/>
  </p:clrMapOvr>
</p:notes>
</file>

<file path=ppt/notesSlides/notesSlide1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summarise: we started with how to define functions using def, understanding the role of return and docstrings. We then explored the full range of parameter types — positional, keyword, default, and variable-length with *args and **kwargs — as well as call-site unpacking. We examined how Python resolves names using the LEGB rule and how global and nonlocal modify that behaviour. Recursion was introduced as a technique that depends on well-defined base cases and recursive cases, with awareness of Python's recursion depth limit. Finally, we covered comprehensions for concise data construction and functional tools — lambda, map, and filter — along with guidance on when to prefer one approach over another. Together these concepts give you a comprehensive toolkit for writing clean, professional Python.</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 Functions, Comprehensions, and Functional Patterns</a:t>
            </a:r>
          </a:p>
        </p:txBody>
      </p:sp>
      <p:sp>
        <p:nvSpPr>
          <p:cNvPr id="3" name="Content Placeholder 2"/>
          <p:cNvSpPr>
            <a:spLocks noGrp="1"/>
          </p:cNvSpPr>
          <p:nvPr>
            <p:ph idx="1"/>
          </p:nvPr>
        </p:nvSpPr>
        <p:spPr/>
        <p:txBody>
          <a:bodyPr/>
          <a:lstStyle/>
          <a:p>
            <a:pPr algn="ctr">
              <a:buNone/>
            </a:pPr>
            <a:r>
              <a:rPr lang="en-US" dirty="0"/>
              <a:t>A professional guide to writing reusable, expressive, and efficient Python code.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Functions</a:t>
            </a:r>
          </a:p>
        </p:txBody>
      </p:sp>
      <p:sp>
        <p:nvSpPr>
          <p:cNvPr id="3" name="Content Placeholder 2"/>
          <p:cNvSpPr>
            <a:spLocks noGrp="1"/>
          </p:cNvSpPr>
          <p:nvPr>
            <p:ph idx="1"/>
          </p:nvPr>
        </p:nvSpPr>
        <p:spPr/>
        <p:txBody>
          <a:bodyPr/>
          <a:lstStyle/>
          <a:p>
            <a:r>
              <a:rPr lang="en-US" dirty="0"/>
              <a:t>Use the def keyword to begin any function definition</a:t>
            </a:r>
          </a:p>
          <a:p>
            <a:r>
              <a:rPr lang="en-US" dirty="0"/>
              <a:t>The indented block beneath the signature is the function body</a:t>
            </a:r>
          </a:p>
          <a:p>
            <a:r>
              <a:rPr lang="en-US" dirty="0"/>
              <a:t>return sends a value back and exits the function immediately</a:t>
            </a:r>
          </a:p>
          <a:p>
            <a:r>
              <a:rPr lang="en-US" dirty="0"/>
              <a:t>A missing return statement implicitly returns None</a:t>
            </a:r>
          </a:p>
          <a:p>
            <a:r>
              <a:rPr lang="en-US" dirty="0"/>
              <a:t>Docstrings document functions and are accessible via __doc__</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Parameters and Arguments</a:t>
            </a:r>
          </a:p>
        </p:txBody>
      </p:sp>
      <p:sp>
        <p:nvSpPr>
          <p:cNvPr id="3" name="Content Placeholder 2"/>
          <p:cNvSpPr>
            <a:spLocks noGrp="1"/>
          </p:cNvSpPr>
          <p:nvPr>
            <p:ph idx="1"/>
          </p:nvPr>
        </p:nvSpPr>
        <p:spPr/>
        <p:txBody>
          <a:bodyPr/>
          <a:lstStyle/>
          <a:p>
            <a:r>
              <a:rPr lang="en-US" dirty="0"/>
              <a:t>Parameters are names listed in the function definition</a:t>
            </a:r>
          </a:p>
          <a:p>
            <a:r>
              <a:rPr lang="en-US" dirty="0"/>
              <a:t>Arguments are actual values passed at the call site</a:t>
            </a:r>
          </a:p>
          <a:p>
            <a:r>
              <a:rPr lang="en-US" dirty="0"/>
              <a:t>Positional parameters are matched left-to-right by order</a:t>
            </a:r>
          </a:p>
          <a:p>
            <a:r>
              <a:rPr lang="en-US" dirty="0"/>
              <a:t>Keyword arguments are passed by explicitly naming the parameter</a:t>
            </a:r>
          </a:p>
          <a:p>
            <a:r>
              <a:rPr lang="en-US" dirty="0"/>
              <a:t>Default values make parameters optional at the call site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Variable-Length Arguments: *args and **kwargs</a:t>
            </a:r>
          </a:p>
        </p:txBody>
      </p:sp>
      <p:sp>
        <p:nvSpPr>
          <p:cNvPr id="3" name="Content Placeholder 2"/>
          <p:cNvSpPr>
            <a:spLocks noGrp="1"/>
          </p:cNvSpPr>
          <p:nvPr>
            <p:ph idx="1"/>
          </p:nvPr>
        </p:nvSpPr>
        <p:spPr/>
        <p:txBody>
          <a:bodyPr/>
          <a:lstStyle/>
          <a:p>
            <a:r>
              <a:rPr lang="en-US" dirty="0"/>
              <a:t>*args collects extra positional arguments into a tuple</a:t>
            </a:r>
          </a:p>
          <a:p>
            <a:r>
              <a:rPr lang="en-US" dirty="0"/>
              <a:t>**kwargs collects extra keyword arguments into a dictionary</a:t>
            </a:r>
          </a:p>
          <a:p>
            <a:r>
              <a:rPr lang="en-US" dirty="0"/>
              <a:t>Both can be combined in a single function signature</a:t>
            </a:r>
          </a:p>
          <a:p>
            <a:r>
              <a:rPr lang="en-US" dirty="0"/>
              <a:t>* unpacks a list or tuple at the call site</a:t>
            </a:r>
          </a:p>
          <a:p>
            <a:r>
              <a:rPr lang="en-US" dirty="0"/>
              <a:t>** unpacks a dictionary into keyword arguments at the call site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and the LEGB Rule</a:t>
            </a:r>
          </a:p>
        </p:txBody>
      </p:sp>
      <p:sp>
        <p:nvSpPr>
          <p:cNvPr id="3" name="Content Placeholder 2"/>
          <p:cNvSpPr>
            <a:spLocks noGrp="1"/>
          </p:cNvSpPr>
          <p:nvPr>
            <p:ph idx="1"/>
          </p:nvPr>
        </p:nvSpPr>
        <p:spPr/>
        <p:txBody>
          <a:bodyPr/>
          <a:lstStyle/>
          <a:p>
            <a:r>
              <a:rPr lang="en-US" dirty="0"/>
              <a:t>Python resolves names in Local, Enclosing, Global, Built-in order</a:t>
            </a:r>
          </a:p>
          <a:p>
            <a:r>
              <a:rPr lang="en-US" dirty="0"/>
              <a:t>Variables assigned inside a function are local by default</a:t>
            </a:r>
          </a:p>
          <a:p>
            <a:r>
              <a:rPr lang="en-US" dirty="0"/>
              <a:t>Local variables do not affect the outer scope</a:t>
            </a:r>
          </a:p>
          <a:p>
            <a:r>
              <a:rPr lang="en-US" dirty="0"/>
              <a:t>global declares that a name refers to a module-level variable</a:t>
            </a:r>
          </a:p>
          <a:p>
            <a:r>
              <a:rPr lang="en-US" dirty="0"/>
              <a:t>nonlocal lets nested functions modify enclosing scope variables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Recursion</a:t>
            </a:r>
          </a:p>
        </p:txBody>
      </p:sp>
      <p:sp>
        <p:nvSpPr>
          <p:cNvPr id="3" name="Content Placeholder 2"/>
          <p:cNvSpPr>
            <a:spLocks noGrp="1"/>
          </p:cNvSpPr>
          <p:nvPr>
            <p:ph idx="1"/>
          </p:nvPr>
        </p:nvSpPr>
        <p:spPr/>
        <p:txBody>
          <a:bodyPr/>
          <a:lstStyle/>
          <a:p>
            <a:r>
              <a:rPr lang="en-US" dirty="0"/>
              <a:t>Recursion is when a function calls itself as part of its definition</a:t>
            </a:r>
          </a:p>
          <a:p>
            <a:r>
              <a:rPr lang="en-US" dirty="0"/>
              <a:t>Every recursive function needs at least one base case</a:t>
            </a:r>
          </a:p>
          <a:p>
            <a:r>
              <a:rPr lang="en-US" dirty="0"/>
              <a:t>The recursive case moves the input closer to the base case</a:t>
            </a:r>
          </a:p>
          <a:p>
            <a:r>
              <a:rPr lang="en-US" dirty="0"/>
              <a:t>Recursive results are combined with additional computation</a:t>
            </a:r>
          </a:p>
          <a:p>
            <a:r>
              <a:rPr lang="en-US" dirty="0"/>
              <a:t>Python's default recursion limit is approximately 1000 calls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List and Dictionary Comprehensions</a:t>
            </a:r>
          </a:p>
        </p:txBody>
      </p:sp>
      <p:sp>
        <p:nvSpPr>
          <p:cNvPr id="3" name="Content Placeholder 2"/>
          <p:cNvSpPr>
            <a:spLocks noGrp="1"/>
          </p:cNvSpPr>
          <p:nvPr>
            <p:ph idx="1"/>
          </p:nvPr>
        </p:nvSpPr>
        <p:spPr/>
        <p:txBody>
          <a:bodyPr/>
          <a:lstStyle/>
          <a:p>
            <a:r>
              <a:rPr lang="en-US" dirty="0"/>
              <a:t>List comprehensions create a new list from an iterable concisely</a:t>
            </a:r>
          </a:p>
          <a:p>
            <a:r>
              <a:rPr lang="en-US" dirty="0"/>
              <a:t>Syntax: [expression for item in iterable]</a:t>
            </a:r>
          </a:p>
          <a:p>
            <a:r>
              <a:rPr lang="en-US" dirty="0"/>
              <a:t>Dictionary comprehensions produce key-value pairs from an iterable</a:t>
            </a:r>
          </a:p>
          <a:p>
            <a:r>
              <a:rPr lang="en-US" dirty="0"/>
              <a:t>Syntax: {key_expr: value_expr for item in iterable}</a:t>
            </a:r>
          </a:p>
          <a:p>
            <a:r>
              <a:rPr lang="en-US" dirty="0"/>
              <a:t>Both support an optional if clause to filter elements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Comprehensions and Nested Comprehensions</a:t>
            </a:r>
          </a:p>
        </p:txBody>
      </p:sp>
      <p:sp>
        <p:nvSpPr>
          <p:cNvPr id="3" name="Content Placeholder 2"/>
          <p:cNvSpPr>
            <a:spLocks noGrp="1"/>
          </p:cNvSpPr>
          <p:nvPr>
            <p:ph idx="1"/>
          </p:nvPr>
        </p:nvSpPr>
        <p:spPr/>
        <p:txBody>
          <a:bodyPr/>
          <a:lstStyle/>
          <a:p>
            <a:r>
              <a:rPr lang="en-US" dirty="0"/>
              <a:t>Set comprehensions use curly braces without a colon</a:t>
            </a:r>
          </a:p>
          <a:p>
            <a:r>
              <a:rPr lang="en-US" dirty="0"/>
              <a:t>Duplicate values are automatically discarded in sets</a:t>
            </a:r>
          </a:p>
          <a:p>
            <a:r>
              <a:rPr lang="en-US" dirty="0"/>
              <a:t>Nested comprehensions use multiple for clauses in one expression</a:t>
            </a:r>
          </a:p>
          <a:p>
            <a:r>
              <a:rPr lang="en-US" dirty="0"/>
              <a:t>The leftmost for clause acts as the outermost loop</a:t>
            </a:r>
          </a:p>
          <a:p>
            <a:r>
              <a:rPr lang="en-US" dirty="0"/>
              <a:t>Nested comprehensions can flatten or combine multiple sequences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Lambda Functions</a:t>
            </a:r>
          </a:p>
        </p:txBody>
      </p:sp>
      <p:sp>
        <p:nvSpPr>
          <p:cNvPr id="3" name="Content Placeholder 2"/>
          <p:cNvSpPr>
            <a:spLocks noGrp="1"/>
          </p:cNvSpPr>
          <p:nvPr>
            <p:ph idx="1"/>
          </p:nvPr>
        </p:nvSpPr>
        <p:spPr/>
        <p:txBody>
          <a:bodyPr/>
          <a:lstStyle/>
          <a:p>
            <a:r>
              <a:rPr lang="en-US" dirty="0"/>
              <a:t>lambda creates a small anonymous function in one expression</a:t>
            </a:r>
          </a:p>
          <a:p>
            <a:r>
              <a:rPr lang="en-US" dirty="0"/>
              <a:t>Syntax: lambda parameters: expression</a:t>
            </a:r>
          </a:p>
          <a:p>
            <a:r>
              <a:rPr lang="en-US" dirty="0"/>
              <a:t>No return statement needed — the expression is the return value</a:t>
            </a:r>
          </a:p>
          <a:p>
            <a:r>
              <a:rPr lang="en-US" dirty="0"/>
              <a:t>Best used for short, throwaway functions passed as arguments</a:t>
            </a:r>
          </a:p>
          <a:p>
            <a:r>
              <a:rPr lang="en-US" dirty="0"/>
              <a:t>Complex logic should use a named def function instead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 and filter()</a:t>
            </a:r>
          </a:p>
        </p:txBody>
      </p:sp>
      <p:sp>
        <p:nvSpPr>
          <p:cNvPr id="3" name="Content Placeholder 2"/>
          <p:cNvSpPr>
            <a:spLocks noGrp="1"/>
          </p:cNvSpPr>
          <p:nvPr>
            <p:ph idx="1"/>
          </p:nvPr>
        </p:nvSpPr>
        <p:spPr/>
        <p:txBody>
          <a:bodyPr/>
          <a:lstStyle/>
          <a:p>
            <a:r>
              <a:rPr lang="en-US" dirty="0"/>
              <a:t>map() applies a function to every element of an iterable</a:t>
            </a:r>
          </a:p>
          <a:p>
            <a:r>
              <a:rPr lang="en-US" dirty="0"/>
              <a:t>map() returns a lazy iterator — wrap in list() to materialise</a:t>
            </a:r>
          </a:p>
          <a:p>
            <a:r>
              <a:rPr lang="en-US" dirty="0"/>
              <a:t>filter() keeps only elements where the predicate returns True</a:t>
            </a:r>
          </a:p>
          <a:p>
            <a:r>
              <a:rPr lang="en-US" dirty="0"/>
              <a:t>Both accept lambda functions or named functions as arguments</a:t>
            </a:r>
          </a:p>
          <a:p>
            <a:r>
              <a:rPr lang="en-US" dirty="0"/>
              <a:t>map() and filter() can be nested to chain operations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the Right Tool: Comprehensions vs. Functional Tools</a:t>
            </a:r>
          </a:p>
        </p:txBody>
      </p:sp>
      <p:sp>
        <p:nvSpPr>
          <p:cNvPr id="3" name="Content Placeholder 2"/>
          <p:cNvSpPr>
            <a:spLocks noGrp="1"/>
          </p:cNvSpPr>
          <p:nvPr>
            <p:ph idx="1"/>
          </p:nvPr>
        </p:nvSpPr>
        <p:spPr/>
        <p:txBody>
          <a:bodyPr/>
          <a:lstStyle/>
          <a:p>
            <a:r>
              <a:rPr lang="en-US" dirty="0"/>
              <a:t>Comprehensions are often more readable for simple transformations</a:t>
            </a:r>
          </a:p>
          <a:p>
            <a:r>
              <a:rPr lang="en-US" dirty="0"/>
              <a:t>map/filter suit cases where a named function already exists</a:t>
            </a:r>
          </a:p>
          <a:p>
            <a:r>
              <a:rPr lang="en-US" dirty="0"/>
              <a:t>Lazy evaluation with map/filter benefits large datasets</a:t>
            </a:r>
          </a:p>
          <a:p>
            <a:r>
              <a:rPr lang="en-US" dirty="0"/>
              <a:t>Team conventions and codebase consistency matter</a:t>
            </a:r>
          </a:p>
          <a:p>
            <a:r>
              <a:rPr lang="en-US" dirty="0"/>
              <a:t>Prioritise clarity — choose whichever reads most naturally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def, return, and docstrings form the foundation of Python functions</a:t>
            </a:r>
          </a:p>
          <a:p>
            <a:r>
              <a:rPr lang="en-US" dirty="0"/>
              <a:t>Positional, keyword, default, *args, and **kwargs enable flexible calls</a:t>
            </a:r>
          </a:p>
          <a:p>
            <a:r>
              <a:rPr lang="en-US" dirty="0"/>
              <a:t>LEGB, global, and nonlocal govern variable scope and visibility</a:t>
            </a:r>
          </a:p>
          <a:p>
            <a:r>
              <a:rPr lang="en-US" dirty="0"/>
              <a:t>Recursion solves self-similar problems — always include a base case</a:t>
            </a:r>
          </a:p>
          <a:p>
            <a:r>
              <a:rPr lang="en-US" dirty="0"/>
              <a:t>Comprehensions, lambda, map, and filter enable expressive data processing</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12</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3 - Functions, Comprehensions, and Functional Patterns</dc:title>
  <dc:creator>PreseMaker</dc:creator>
  <cp:lastModifiedBy>PreseMaker</cp:lastModifiedBy>
  <dcterms:created xsi:type="dcterms:W3CDTF">2026-07-06T13:28:44Z</dcterms:created>
  <dcterms:modified xsi:type="dcterms:W3CDTF">2026-07-06T13:28:44Z</dcterms:modified>
</cp:coreProperties>
</file>