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theme/theme1.xml" ContentType="application/vnd.openxmlformats-officedocument.theme+xml"/>
  <Override PartName="/ppt/theme/theme2.xml" ContentType="application/vnd.openxmlformats-officedocument.them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xml version="1.0" encoding="UTF-8" standalone="yes"?><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p="http://schemas.openxmlformats.org/presentationml/2006/main" xmlns:a="http://schemas.openxmlformats.org/drawingml/2006/main" xmlns:r="http://schemas.openxmlformats.org/officeDocument/2006/relationships"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Lst>
  <p:sldSz cx="12192000" cy="6858000" type="custom"/>
  <p:notesSz cx="6858000" cy="9144000"/>
</p:presentation>
</file>

<file path=ppt/presProps.xml><?xml version="1.0" encoding="utf-8"?>
<p:presentationPr xmlns:a="http://schemas.openxmlformats.org/drawingml/2006/main" xmlns:p="http://schemas.openxmlformats.org/presentationml/2006/main">
  <p:extLst>
    <p:ext uri="{E76CE94A-603C-4142-B9EB-6D1370010A27}">
      <p14:discardImageEditData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p:normalViewPr>
    <p:restoredLeft sz="15611"/>
    <p:restoredTop sz="94610"/>
  </p:normalViewPr>
  <p:slideViewPr>
    <p:cSldViewPr snapToGrid="0">
      <p:cViewPr varScale="1">
        <p:scale>
          <a:sx n="64" d="100"/>
          <a:sy n="64" d="100"/>
        </p:scale>
        <p:origin x="-1236" y="-114"/>
      </p:cViewPr>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p="http://schemas.openxmlformats.org/presentationml/2006/main" xmlns:a="http://schemas.openxmlformats.org/drawingml/2006/main" xmlns:r="http://schemas.openxmlformats.org/officeDocument/2006/relationships">
  <p:cSld>
    <p:bg>
      <p:bgPr>
        <a:solidFill>
          <a:srgbClr val="FFFFFF"/>
        </a:solidFill>
        <a:effectLst/>
      </p:bgPr>
    </p:bg>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85800" y="3600450"/>
            <a:ext cx="5486400" cy="3600450"/>
          </a:xfrm>
          <a:prstGeom prst="rect">
            <a:avLst/>
          </a:prstGeom>
        </p:spPr>
        <p:txBody>
          <a:bodyPr/>
          <a:lstStyle/>
          <a:p>
            <a:r>
              <a:t/>
            </a:r>
          </a:p>
        </p:txBody>
      </p:sp>
    </p:spTree>
  </p:cSld>
  <p:clrMap bg1="lt1" tx1="dk1" bg2="lt2" tx2="dk2" accent1="accent1" accent2="accent2" accent3="accent3" accent4="accent4" accent5="accent5" accent6="accent6" hlink="hlink" folHlink="folHlink"/>
  <p:txStyles>
    <p:bodyStyle/>
    <p:otherStyle/>
  </p:txStyles>
</p:notesMaster>
</file>

<file path=ppt/notesSlides/_rels/notesSlide1.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Welcome students to this module on prototyping with Figma. By the end of this session, you will be able to construct a low-to-high fidelity interactive prototype of your own interface project. We will walk through the entire process, from understanding what prototyping is, to publishing a polished, interactive design ready for user testing or presentation.</a:t>
            </a:r>
          </a:p>
        </p:txBody>
      </p:sp>
    </p:spTree>
  </p:cSld>
  <p:clrMapOvr>
    <a:masterClrMapping/>
  </p:clrMapOvr>
</p:notes>
</file>

<file path=ppt/notesSlides/notesSlide2.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Prototyping is a core practice in UX and interface design. Rather than building a fully coded product, designers create simulated versions of the interface to test ideas quickly. Fidelity refers to how closely the prototype resembles the final product — low-fidelity prototypes use simple shapes and placeholder text, while high-fidelity prototypes include real colors, typography, and interactions. Figma is an industry-standard tool that supports the entire prototyping workflow from concept to interactive mockup.</a:t>
            </a:r>
          </a:p>
        </p:txBody>
      </p:sp>
    </p:spTree>
  </p:cSld>
  <p:clrMapOvr>
    <a:masterClrMapping/>
  </p:clrMapOvr>
</p:notes>
</file>

<file path=ppt/notesSlides/notesSlide3.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Students should begin by creating a Figma account if they do not already have one. Figma is browser-based, making it accessible on any computer. Once logged in, create a new design file and set up frames — these act as individual screens in your prototype. Choose a frame preset that matches your target device, such as a mobile or desktop screen. Familiarize yourself with the left panel (layers and assets), the canvas, and the right panel (design and prototype properties).</a:t>
            </a:r>
          </a:p>
        </p:txBody>
      </p:sp>
    </p:spTree>
  </p:cSld>
  <p:clrMapOvr>
    <a:masterClrMapping/>
  </p:clrMapOvr>
</p:notes>
</file>

<file path=ppt/notesSlides/notesSlide4.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A low-fidelity prototype, often called a wireframe, is your starting point. Use rectangles, lines, and placeholder text to map out where elements will appear on each screen. At this stage, do not worry about colors, fonts, or images — the goal is to define the layout and flow. This makes it easy to gather quick feedback and make changes without a large time investment. Encourage students to sketch on paper first, then translate those sketches into Figma frames.</a:t>
            </a:r>
          </a:p>
        </p:txBody>
      </p:sp>
    </p:spTree>
  </p:cSld>
  <p:clrMapOvr>
    <a:masterClrMapping/>
  </p:clrMapOvr>
</p:notes>
</file>

<file path=ppt/notesSlides/notesSlide5.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To make your prototype interactive, switch from Design mode to Prototype mode using the tab in the top-right panel. Select an element — such as a button — and drag the blue connector arrow to the destination frame. You will then set the trigger (what the user does) and the action (what happens next). Common triggers include On Click and On Hover. Transitions like Smart Animate can create smooth, realistic animations between screens. Building these connections turns your static frames into a clickable prototype.</a:t>
            </a:r>
          </a:p>
        </p:txBody>
      </p:sp>
    </p:spTree>
  </p:cSld>
  <p:clrMapOvr>
    <a:masterClrMapping/>
  </p:clrMapOvr>
</p:notes>
</file>

<file path=ppt/notesSlides/notesSlide6.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Once your wireframe structure is validated, begin adding visual detail to move toward mid-fidelity. Introduce your chosen fonts and a limited color palette. Replace grey placeholder boxes with real UI elements like buttons, input fields, and navigation bars. Figma's component system lets you create reusable elements that update globally when edited. Auto Layout enables your designs to resize and adapt dynamically, mimicking real responsive behavior. At this stage, the prototype begins to look and feel closer to a finished product.</a:t>
            </a:r>
          </a:p>
        </p:txBody>
      </p:sp>
    </p:spTree>
  </p:cSld>
  <p:clrMapOvr>
    <a:masterClrMapping/>
  </p:clrMapOvr>
</p:notes>
</file>

<file path=ppt/notesSlides/notesSlide7.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A high-fidelity prototype looks and behaves like the real application. At this stage, apply your full visual design: finalized brand colors, typography, real imagery, and icons. Replace all placeholder content with actual text and data. Use Figma's advanced prototyping features — such as component variants and overlays — to simulate micro-interactions like dropdown menus, modal dialogs, and error states. Review every screen for visual consistency in spacing, alignment, and style before presenting or testing.</a:t>
            </a:r>
          </a:p>
        </p:txBody>
      </p:sp>
    </p:spTree>
  </p:cSld>
  <p:clrMapOvr>
    <a:masterClrMapping/>
  </p:clrMapOvr>
</p:notes>
</file>

<file path=ppt/notesSlides/notesSlide8.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Figma's built-in Preview mode lets you interact with your prototype exactly as a user would. Click the Play button in the top-right corner to launch the preview. You can also use the Figma Mirror app to display your prototype live on a smartphone for realistic mobile testing. Share a prototype link with peers, instructors, or usability test participants without requiring them to have a Figma account. Use the feedback you collect to identify pain points and refine your design — iteration is a key part of the design process.</a:t>
            </a:r>
          </a:p>
        </p:txBody>
      </p:sp>
    </p:spTree>
  </p:cSld>
  <p:clrMapOvr>
    <a:masterClrMapping/>
  </p:clrMapOvr>
</p:notes>
</file>

<file path=ppt/notesSlides/notesSlide9.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Effective prototyping follows a progressive approach: start with the simplest version that answers your design question, then add detail as decisions are validated. Keep your Figma file organized by naming all frames, layers, and components descriptively — this is especially important when collaborating. Leverage the component system to save time and maintain consistency. Test your prototype with actual users at low, mid, and high fidelity stages to catch problems early. Use Figma's commenting feature to annotate decisions and communicate with team members or instructors.</a:t>
            </a:r>
          </a:p>
        </p:txBody>
      </p:sp>
    </p:spTree>
  </p:cSld>
  <p:clrMapOvr>
    <a:masterClrMapping/>
  </p:clrMapOvr>
</p:notes>
</file>

<file path=ppt/notesSlides/notesSlide10.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In this module, students progressed from understanding what a prototype is to constructing a complete low-to-high fidelity interactive prototype in Figma. You learned how to set up frames, build wireframes, connect screens with interactions, refine visual design, and share your prototype for feedback. The key takeaway is that prototyping is an iterative process — each stage of fidelity serves a purpose and informs the next. Apply these skills directly to your interface project, moving systematically from concept to a polished, interactive prototype ready for presentation or user testing.</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p="http://schemas.openxmlformats.org/presentationml/2006/main" xmlns:a="http://schemas.openxmlformats.org/drawingml/2006/main" xmlns:r="http://schemas.openxmlformats.org/officeDocument/2006/relationships" type="tx"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1277600" cy="1143000"/>
          </a:xfrm>
        </p:spPr>
        <p:txBody>
          <a:bodyPr/>
          <a:lstStyle/>
          <a:p>
            <a:r>
              <a:t>Click to edit title</a:t>
            </a:r>
          </a:p>
        </p:txBody>
      </p:sp>
      <p:sp>
        <p:nvSpPr>
          <p:cNvPr id="3" name="Content Placeholder 2"/>
          <p:cNvSpPr>
            <a:spLocks noGrp="1"/>
          </p:cNvSpPr>
          <p:nvPr>
            <p:ph idx="1"/>
          </p:nvPr>
        </p:nvSpPr>
        <p:spPr>
          <a:xfrm>
            <a:off x="457200" y="1600200"/>
            <a:ext cx="11277600" cy="4525963"/>
          </a:xfrm>
        </p:spPr>
        <p:txBody>
          <a:bodyPr/>
          <a:lstStyle/>
          <a:p>
            <a:r>
              <a:t>Click to add content</a:t>
            </a: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defRPr>
      </a:lvl2pPr>
    </p:bodyStyle>
    <p:otherStyle>
      <a:defPPr>
        <a:defRPr lang="en-US"/>
      </a:defPPr>
      <a:lvl1pPr marL="0" algn="l" defTabSz="914400" rtl="0" eaLnBrk="1" latinLnBrk="0" hangingPunct="1">
        <a:defRPr sz="1800" kern="1200">
          <a:solidFill>
            <a:schemeClr val="tx1"/>
          </a:solidFill>
          <a:latin typeface="+mn-lt"/>
        </a:defRPr>
      </a:lvl1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Prototype with Figma</a:t>
            </a:r>
          </a:p>
        </p:txBody>
      </p:sp>
      <p:sp>
        <p:nvSpPr>
          <p:cNvPr id="3" name="Content Placeholder 2"/>
          <p:cNvSpPr>
            <a:spLocks noGrp="1"/>
          </p:cNvSpPr>
          <p:nvPr>
            <p:ph idx="1"/>
          </p:nvPr>
        </p:nvSpPr>
        <p:spPr/>
        <p:txBody>
          <a:bodyPr/>
          <a:lstStyle/>
          <a:p>
            <a:pPr algn="ctr">
              <a:buNone/>
            </a:pPr>
            <a:r>
              <a:rPr lang="en-US" dirty="0"/>
              <a:t>A step-by-step guide to building interactive prototypes from low to high fidelity using Figma.</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Prototyping?</a:t>
            </a:r>
          </a:p>
        </p:txBody>
      </p:sp>
      <p:sp>
        <p:nvSpPr>
          <p:cNvPr id="3" name="Content Placeholder 2"/>
          <p:cNvSpPr>
            <a:spLocks noGrp="1"/>
          </p:cNvSpPr>
          <p:nvPr>
            <p:ph idx="1"/>
          </p:nvPr>
        </p:nvSpPr>
        <p:spPr/>
        <p:txBody>
          <a:bodyPr/>
          <a:lstStyle/>
          <a:p>
            <a:r>
              <a:rPr lang="en-US" dirty="0"/>
              <a:t>A prototype simulates user interaction before development begins.</a:t>
            </a:r>
          </a:p>
          <a:p>
            <a:r>
              <a:rPr lang="en-US" dirty="0"/>
              <a:t>Prototypes range from rough sketches to polished interfaces.</a:t>
            </a:r>
          </a:p>
          <a:p>
            <a:r>
              <a:rPr lang="en-US" dirty="0"/>
              <a:t>Fidelity describes the level of detail and realism.</a:t>
            </a:r>
          </a:p>
          <a:p>
            <a:r>
              <a:rPr lang="en-US" dirty="0"/>
              <a:t>Prototypes help validate design decisions early.</a:t>
            </a:r>
          </a:p>
          <a:p>
            <a:r>
              <a:rPr lang="en-US" dirty="0"/>
              <a:t>Figma supports the full low-to-high fidelity spectrum.</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Getting Started in Figma</a:t>
            </a:r>
          </a:p>
        </p:txBody>
      </p:sp>
      <p:sp>
        <p:nvSpPr>
          <p:cNvPr id="3" name="Content Placeholder 2"/>
          <p:cNvSpPr>
            <a:spLocks noGrp="1"/>
          </p:cNvSpPr>
          <p:nvPr>
            <p:ph idx="1"/>
          </p:nvPr>
        </p:nvSpPr>
        <p:spPr/>
        <p:txBody>
          <a:bodyPr/>
          <a:lstStyle/>
          <a:p>
            <a:r>
              <a:rPr lang="en-US" dirty="0"/>
              <a:t>Create a free account at figma.com.</a:t>
            </a:r>
          </a:p>
          <a:p>
            <a:r>
              <a:rPr lang="en-US" dirty="0"/>
              <a:t>Figma runs in the browser — no install required.</a:t>
            </a:r>
          </a:p>
          <a:p>
            <a:r>
              <a:rPr lang="en-US" dirty="0"/>
              <a:t>Start a new design file from your dashboard.</a:t>
            </a:r>
          </a:p>
          <a:p>
            <a:r>
              <a:rPr lang="en-US" dirty="0"/>
              <a:t>Set up frames to define your screen sizes.</a:t>
            </a:r>
          </a:p>
          <a:p>
            <a:r>
              <a:rPr lang="en-US" dirty="0"/>
              <a:t>Use the toolbar to access shapes, text, and components.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Building a Low-Fidelity Prototype</a:t>
            </a:r>
          </a:p>
        </p:txBody>
      </p:sp>
      <p:sp>
        <p:nvSpPr>
          <p:cNvPr id="3" name="Content Placeholder 2"/>
          <p:cNvSpPr>
            <a:spLocks noGrp="1"/>
          </p:cNvSpPr>
          <p:nvPr>
            <p:ph idx="1"/>
          </p:nvPr>
        </p:nvSpPr>
        <p:spPr/>
        <p:txBody>
          <a:bodyPr/>
          <a:lstStyle/>
          <a:p>
            <a:r>
              <a:rPr lang="en-US" dirty="0"/>
              <a:t>Use simple shapes and placeholder text for layout.</a:t>
            </a:r>
          </a:p>
          <a:p>
            <a:r>
              <a:rPr lang="en-US" dirty="0"/>
              <a:t>Focus on structure and user flow, not aesthetics.</a:t>
            </a:r>
          </a:p>
          <a:p>
            <a:r>
              <a:rPr lang="en-US" dirty="0"/>
              <a:t>Wireframes represent navigation and content hierarchy.</a:t>
            </a:r>
          </a:p>
          <a:p>
            <a:r>
              <a:rPr lang="en-US" dirty="0"/>
              <a:t>Grey boxes and lines indicate images and dividers.</a:t>
            </a:r>
          </a:p>
          <a:p>
            <a:r>
              <a:rPr lang="en-US" dirty="0"/>
              <a:t>Low-fi prototypes are fast to create and easy to change.</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Connecting Screens with Interactions</a:t>
            </a:r>
          </a:p>
        </p:txBody>
      </p:sp>
      <p:sp>
        <p:nvSpPr>
          <p:cNvPr id="3" name="Content Placeholder 2"/>
          <p:cNvSpPr>
            <a:spLocks noGrp="1"/>
          </p:cNvSpPr>
          <p:nvPr>
            <p:ph idx="1"/>
          </p:nvPr>
        </p:nvSpPr>
        <p:spPr/>
        <p:txBody>
          <a:bodyPr/>
          <a:lstStyle/>
          <a:p>
            <a:r>
              <a:rPr lang="en-US" dirty="0"/>
              <a:t>Switch to Prototype mode in the right panel.</a:t>
            </a:r>
          </a:p>
          <a:p>
            <a:r>
              <a:rPr lang="en-US" dirty="0"/>
              <a:t>Drag a connector from one element to another frame.</a:t>
            </a:r>
          </a:p>
          <a:p>
            <a:r>
              <a:rPr lang="en-US" dirty="0"/>
              <a:t>Set triggers: On Click, On Hover, After Delay, etc.</a:t>
            </a:r>
          </a:p>
          <a:p>
            <a:r>
              <a:rPr lang="en-US" dirty="0"/>
              <a:t>Choose transitions: Instant, Dissolve, Smart Animate.</a:t>
            </a:r>
          </a:p>
          <a:p>
            <a:r>
              <a:rPr lang="en-US" dirty="0"/>
              <a:t>Connected screens form a clickable user flow.</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Refining to Mid-Fidelity</a:t>
            </a:r>
          </a:p>
        </p:txBody>
      </p:sp>
      <p:sp>
        <p:nvSpPr>
          <p:cNvPr id="3" name="Content Placeholder 2"/>
          <p:cNvSpPr>
            <a:spLocks noGrp="1"/>
          </p:cNvSpPr>
          <p:nvPr>
            <p:ph idx="1"/>
          </p:nvPr>
        </p:nvSpPr>
        <p:spPr/>
        <p:txBody>
          <a:bodyPr/>
          <a:lstStyle/>
          <a:p>
            <a:r>
              <a:rPr lang="en-US" dirty="0"/>
              <a:t>Add real typography and a basic color palette.</a:t>
            </a:r>
          </a:p>
          <a:p>
            <a:r>
              <a:rPr lang="en-US" dirty="0"/>
              <a:t>Replace placeholder boxes with actual UI components.</a:t>
            </a:r>
          </a:p>
          <a:p>
            <a:r>
              <a:rPr lang="en-US" dirty="0"/>
              <a:t>Use Figma's component library for consistency.</a:t>
            </a:r>
          </a:p>
          <a:p>
            <a:r>
              <a:rPr lang="en-US" dirty="0"/>
              <a:t>Apply auto layout to create responsive, flexible frames.</a:t>
            </a:r>
          </a:p>
          <a:p>
            <a:r>
              <a:rPr lang="en-US" dirty="0"/>
              <a:t>Mid-fidelity bridges wireframes and final design.</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Achieving High-Fidelity Design</a:t>
            </a:r>
          </a:p>
        </p:txBody>
      </p:sp>
      <p:sp>
        <p:nvSpPr>
          <p:cNvPr id="3" name="Content Placeholder 2"/>
          <p:cNvSpPr>
            <a:spLocks noGrp="1"/>
          </p:cNvSpPr>
          <p:nvPr>
            <p:ph idx="1"/>
          </p:nvPr>
        </p:nvSpPr>
        <p:spPr/>
        <p:txBody>
          <a:bodyPr/>
          <a:lstStyle/>
          <a:p>
            <a:r>
              <a:rPr lang="en-US" dirty="0"/>
              <a:t>Apply final brand colors, imagery, and icons.</a:t>
            </a:r>
          </a:p>
          <a:p>
            <a:r>
              <a:rPr lang="en-US" dirty="0"/>
              <a:t>Use real content — actual text, photos, and data.</a:t>
            </a:r>
          </a:p>
          <a:p>
            <a:r>
              <a:rPr lang="en-US" dirty="0"/>
              <a:t>Add micro-interactions and advanced animations.</a:t>
            </a:r>
          </a:p>
          <a:p>
            <a:r>
              <a:rPr lang="en-US" dirty="0"/>
              <a:t>Ensure visual consistency across all screens.</a:t>
            </a:r>
          </a:p>
          <a:p>
            <a:r>
              <a:rPr lang="en-US" dirty="0"/>
              <a:t>High-fidelity prototypes closely resemble the final product.</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Previewing and Testing Your Prototype</a:t>
            </a:r>
          </a:p>
        </p:txBody>
      </p:sp>
      <p:sp>
        <p:nvSpPr>
          <p:cNvPr id="3" name="Content Placeholder 2"/>
          <p:cNvSpPr>
            <a:spLocks noGrp="1"/>
          </p:cNvSpPr>
          <p:nvPr>
            <p:ph idx="1"/>
          </p:nvPr>
        </p:nvSpPr>
        <p:spPr/>
        <p:txBody>
          <a:bodyPr/>
          <a:lstStyle/>
          <a:p>
            <a:r>
              <a:rPr lang="en-US" dirty="0"/>
              <a:t>Click the Play button to launch Prototype Preview.</a:t>
            </a:r>
          </a:p>
          <a:p>
            <a:r>
              <a:rPr lang="en-US" dirty="0"/>
              <a:t>Navigate your prototype as a real user would.</a:t>
            </a:r>
          </a:p>
          <a:p>
            <a:r>
              <a:rPr lang="en-US" dirty="0"/>
              <a:t>Use Figma Mirror to preview on a mobile device.</a:t>
            </a:r>
          </a:p>
          <a:p>
            <a:r>
              <a:rPr lang="en-US" dirty="0"/>
              <a:t>Share a prototype link with collaborators or testers.</a:t>
            </a:r>
          </a:p>
          <a:p>
            <a:r>
              <a:rPr lang="en-US" dirty="0"/>
              <a:t>Gather feedback and iterate on your design.</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Practices for Prototyping</a:t>
            </a:r>
          </a:p>
        </p:txBody>
      </p:sp>
      <p:sp>
        <p:nvSpPr>
          <p:cNvPr id="3" name="Content Placeholder 2"/>
          <p:cNvSpPr>
            <a:spLocks noGrp="1"/>
          </p:cNvSpPr>
          <p:nvPr>
            <p:ph idx="1"/>
          </p:nvPr>
        </p:nvSpPr>
        <p:spPr/>
        <p:txBody>
          <a:bodyPr/>
          <a:lstStyle/>
          <a:p>
            <a:r>
              <a:rPr lang="en-US" dirty="0"/>
              <a:t>Start simple — add detail progressively.</a:t>
            </a:r>
          </a:p>
          <a:p>
            <a:r>
              <a:rPr lang="en-US" dirty="0"/>
              <a:t>Name frames and layers clearly for easy navigation.</a:t>
            </a:r>
          </a:p>
          <a:p>
            <a:r>
              <a:rPr lang="en-US" dirty="0"/>
              <a:t>Use components to avoid duplicating work.</a:t>
            </a:r>
          </a:p>
          <a:p>
            <a:r>
              <a:rPr lang="en-US" dirty="0"/>
              <a:t>Test with real users at each fidelity stage.</a:t>
            </a:r>
          </a:p>
          <a:p>
            <a:r>
              <a:rPr lang="en-US" dirty="0"/>
              <a:t>Document design decisions in comments or notes.</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Your Figma Prototype Journey</a:t>
            </a:r>
          </a:p>
        </p:txBody>
      </p:sp>
      <p:sp>
        <p:nvSpPr>
          <p:cNvPr id="3" name="Content Placeholder 2"/>
          <p:cNvSpPr>
            <a:spLocks noGrp="1"/>
          </p:cNvSpPr>
          <p:nvPr>
            <p:ph idx="1"/>
          </p:nvPr>
        </p:nvSpPr>
        <p:spPr/>
        <p:txBody>
          <a:bodyPr/>
          <a:lstStyle/>
          <a:p>
            <a:r>
              <a:rPr lang="en-US" dirty="0"/>
              <a:t>Prototypes validate ideas across all fidelity levels.</a:t>
            </a:r>
          </a:p>
          <a:p>
            <a:r>
              <a:rPr lang="en-US" dirty="0"/>
              <a:t>Figma supports the complete design workflow in one tool.</a:t>
            </a:r>
          </a:p>
          <a:p>
            <a:r>
              <a:rPr lang="en-US" dirty="0"/>
              <a:t>Interactions and transitions bring your screens to life.</a:t>
            </a:r>
          </a:p>
          <a:p>
            <a:r>
              <a:rPr lang="en-US" dirty="0"/>
              <a:t>Iteration based on feedback improves your final design.</a:t>
            </a:r>
          </a:p>
          <a:p>
            <a:r>
              <a:rPr lang="en-US" dirty="0"/>
              <a:t>You can now build a full interactive prototype in Figma.</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9D18E"/>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tint val="67000"/>
              </a:schemeClr>
            </a:gs>
            <a:gs pos="100000">
              <a:schemeClr val="phClr">
                <a:shade val="67000"/>
              </a:schemeClr>
            </a:gs>
          </a:gsLst>
          <a:lin ang="5400000" scaled="0"/>
        </a:gradFill>
        <a:gradFill rotWithShape="1">
          <a:gsLst>
            <a:gs pos="0">
              <a:schemeClr val="phClr">
                <a:tint val="50000"/>
              </a:schemeClr>
            </a:gs>
            <a:gs pos="100000">
              <a:schemeClr val="phClr">
                <a:shade val="50000"/>
              </a:schemeClr>
            </a:gs>
          </a:gsLst>
          <a:lin ang="5400000" scaled="0"/>
        </a:gradFill>
      </a:fillStyleLst>
      <a:lnStyleLst>
        <a:ln w="6350" cap="flat" cmpd="sng">
          <a:solidFill>
            <a:schemeClr val="phClr"/>
          </a:solidFill>
          <a:prstDash val="solid"/>
        </a:ln>
        <a:ln w="12700" cap="flat" cmpd="sng">
          <a:solidFill>
            <a:schemeClr val="phClr"/>
          </a:solidFill>
          <a:prstDash val="solid"/>
        </a:ln>
        <a:ln w="19050" cap="flat" cmpd="sng">
          <a:solidFill>
            <a:schemeClr val="phClr"/>
          </a:solidFill>
          <a:prstDash val="solid"/>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chemeClr>
        </a:solidFill>
        <a:gradFill rotWithShape="1">
          <a:gsLst>
            <a:gs pos="0">
              <a:schemeClr val="phClr">
                <a:tint val="93000"/>
              </a:schemeClr>
            </a:gs>
            <a:gs pos="100000">
              <a:schemeClr val="phClr">
                <a:shade val="63000"/>
              </a:schemeClr>
            </a:gs>
          </a:gsLst>
          <a:lin ang="5400000" scaled="0"/>
        </a:grad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9D18E"/>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tint val="67000"/>
              </a:schemeClr>
            </a:gs>
            <a:gs pos="100000">
              <a:schemeClr val="phClr">
                <a:shade val="67000"/>
              </a:schemeClr>
            </a:gs>
          </a:gsLst>
          <a:lin ang="5400000" scaled="0"/>
        </a:gradFill>
        <a:gradFill rotWithShape="1">
          <a:gsLst>
            <a:gs pos="0">
              <a:schemeClr val="phClr">
                <a:tint val="50000"/>
              </a:schemeClr>
            </a:gs>
            <a:gs pos="100000">
              <a:schemeClr val="phClr">
                <a:shade val="50000"/>
              </a:schemeClr>
            </a:gs>
          </a:gsLst>
          <a:lin ang="5400000" scaled="0"/>
        </a:gradFill>
      </a:fillStyleLst>
      <a:lnStyleLst>
        <a:ln w="6350" cap="flat" cmpd="sng">
          <a:solidFill>
            <a:schemeClr val="phClr"/>
          </a:solidFill>
          <a:prstDash val="solid"/>
        </a:ln>
        <a:ln w="12700" cap="flat" cmpd="sng">
          <a:solidFill>
            <a:schemeClr val="phClr"/>
          </a:solidFill>
          <a:prstDash val="solid"/>
        </a:ln>
        <a:ln w="19050" cap="flat" cmpd="sng">
          <a:solidFill>
            <a:schemeClr val="phClr"/>
          </a:solidFill>
          <a:prstDash val="solid"/>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chemeClr>
        </a:solidFill>
        <a:gradFill rotWithShape="1">
          <a:gsLst>
            <a:gs pos="0">
              <a:schemeClr val="phClr">
                <a:tint val="93000"/>
              </a:schemeClr>
            </a:gs>
            <a:gs pos="100000">
              <a:schemeClr val="phClr">
                <a:shade val="63000"/>
              </a:schemeClr>
            </a:gs>
          </a:gsLst>
          <a:lin ang="5400000" scaled="0"/>
        </a:gradFill>
      </a:bgFillStyleLst>
    </a:fmtScheme>
  </a:themeElements>
</a:theme>
</file>

<file path=docProps/app.xml><?xml version="1.0" encoding="utf-8"?>
<Properties xmlns="http://schemas.openxmlformats.org/officeDocument/2006/extended-properties" xmlns:vt="http://schemas.openxmlformats.org/officeDocument/2006/docPropsVTypes">
  <Application>PreseMaker</Application>
  <Slides>10</Slide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Creating a Prototype with Figma</dc:title>
  <dc:creator>PreseMaker</dc:creator>
  <cp:lastModifiedBy>PreseMaker</cp:lastModifiedBy>
  <dcterms:created xsi:type="dcterms:W3CDTF">2026-06-25T22:29:03Z</dcterms:created>
  <dcterms:modified xsi:type="dcterms:W3CDTF">2026-06-25T22:29:03Z</dcterms:modified>
</cp:coreProperties>
</file>